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B1FA4A-F437-49FD-BA42-B0404230FF11}" v="12" dt="2023-12-16T12:08:19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OANNA LYKOU" userId="1f7ed425315c58e1" providerId="LiveId" clId="{50B1FA4A-F437-49FD-BA42-B0404230FF11}"/>
    <pc:docChg chg="custSel modSld">
      <pc:chgData name="IOANNA LYKOU" userId="1f7ed425315c58e1" providerId="LiveId" clId="{50B1FA4A-F437-49FD-BA42-B0404230FF11}" dt="2023-12-16T12:10:05.447" v="1049" actId="20577"/>
      <pc:docMkLst>
        <pc:docMk/>
      </pc:docMkLst>
      <pc:sldChg chg="modSp mod">
        <pc:chgData name="IOANNA LYKOU" userId="1f7ed425315c58e1" providerId="LiveId" clId="{50B1FA4A-F437-49FD-BA42-B0404230FF11}" dt="2023-12-15T15:53:31.093" v="694" actId="20577"/>
        <pc:sldMkLst>
          <pc:docMk/>
          <pc:sldMk cId="2511074367" sldId="256"/>
        </pc:sldMkLst>
        <pc:spChg chg="mod">
          <ac:chgData name="IOANNA LYKOU" userId="1f7ed425315c58e1" providerId="LiveId" clId="{50B1FA4A-F437-49FD-BA42-B0404230FF11}" dt="2023-12-15T15:53:31.093" v="694" actId="20577"/>
          <ac:spMkLst>
            <pc:docMk/>
            <pc:sldMk cId="2511074367" sldId="256"/>
            <ac:spMk id="2" creationId="{D1DB487F-9910-8BE3-97B5-625BF5FD204A}"/>
          </ac:spMkLst>
        </pc:spChg>
      </pc:sldChg>
      <pc:sldChg chg="addSp modSp mod">
        <pc:chgData name="IOANNA LYKOU" userId="1f7ed425315c58e1" providerId="LiveId" clId="{50B1FA4A-F437-49FD-BA42-B0404230FF11}" dt="2023-12-15T15:52:30.922" v="682" actId="1076"/>
        <pc:sldMkLst>
          <pc:docMk/>
          <pc:sldMk cId="2547966033" sldId="257"/>
        </pc:sldMkLst>
        <pc:spChg chg="mod">
          <ac:chgData name="IOANNA LYKOU" userId="1f7ed425315c58e1" providerId="LiveId" clId="{50B1FA4A-F437-49FD-BA42-B0404230FF11}" dt="2023-12-15T15:52:25.627" v="681" actId="1076"/>
          <ac:spMkLst>
            <pc:docMk/>
            <pc:sldMk cId="2547966033" sldId="257"/>
            <ac:spMk id="4" creationId="{50DF5DBB-8488-9DA4-16EE-A2E27A52F101}"/>
          </ac:spMkLst>
        </pc:spChg>
        <pc:picChg chg="add mod">
          <ac:chgData name="IOANNA LYKOU" userId="1f7ed425315c58e1" providerId="LiveId" clId="{50B1FA4A-F437-49FD-BA42-B0404230FF11}" dt="2023-12-15T15:52:30.922" v="682" actId="1076"/>
          <ac:picMkLst>
            <pc:docMk/>
            <pc:sldMk cId="2547966033" sldId="257"/>
            <ac:picMk id="6" creationId="{3C6A91D3-1DE1-86A0-6531-CA61E708D2AD}"/>
          </ac:picMkLst>
        </pc:picChg>
      </pc:sldChg>
      <pc:sldChg chg="modSp mod">
        <pc:chgData name="IOANNA LYKOU" userId="1f7ed425315c58e1" providerId="LiveId" clId="{50B1FA4A-F437-49FD-BA42-B0404230FF11}" dt="2023-12-16T12:10:05.447" v="1049" actId="20577"/>
        <pc:sldMkLst>
          <pc:docMk/>
          <pc:sldMk cId="1103618877" sldId="258"/>
        </pc:sldMkLst>
        <pc:spChg chg="mod">
          <ac:chgData name="IOANNA LYKOU" userId="1f7ed425315c58e1" providerId="LiveId" clId="{50B1FA4A-F437-49FD-BA42-B0404230FF11}" dt="2023-12-16T12:10:05.447" v="1049" actId="20577"/>
          <ac:spMkLst>
            <pc:docMk/>
            <pc:sldMk cId="1103618877" sldId="258"/>
            <ac:spMk id="3" creationId="{F3DB6DCD-FCC9-2123-12F0-9E9E3DF1D0E8}"/>
          </ac:spMkLst>
        </pc:spChg>
      </pc:sldChg>
      <pc:sldChg chg="addSp delSp modSp mod">
        <pc:chgData name="IOANNA LYKOU" userId="1f7ed425315c58e1" providerId="LiveId" clId="{50B1FA4A-F437-49FD-BA42-B0404230FF11}" dt="2023-12-16T12:08:49.900" v="991" actId="1076"/>
        <pc:sldMkLst>
          <pc:docMk/>
          <pc:sldMk cId="903643498" sldId="259"/>
        </pc:sldMkLst>
        <pc:spChg chg="add mod">
          <ac:chgData name="IOANNA LYKOU" userId="1f7ed425315c58e1" providerId="LiveId" clId="{50B1FA4A-F437-49FD-BA42-B0404230FF11}" dt="2023-12-15T15:55:17.405" v="718" actId="115"/>
          <ac:spMkLst>
            <pc:docMk/>
            <pc:sldMk cId="903643498" sldId="259"/>
            <ac:spMk id="2" creationId="{07CEF75F-2E10-DE71-74A7-F42E198A37BA}"/>
          </ac:spMkLst>
        </pc:spChg>
        <pc:spChg chg="add mod">
          <ac:chgData name="IOANNA LYKOU" userId="1f7ed425315c58e1" providerId="LiveId" clId="{50B1FA4A-F437-49FD-BA42-B0404230FF11}" dt="2023-12-16T12:06:32.865" v="978" actId="1076"/>
          <ac:spMkLst>
            <pc:docMk/>
            <pc:sldMk cId="903643498" sldId="259"/>
            <ac:spMk id="4" creationId="{0847D69B-C7A3-BBBF-894D-C6426BF5D7C3}"/>
          </ac:spMkLst>
        </pc:spChg>
        <pc:spChg chg="del mod">
          <ac:chgData name="IOANNA LYKOU" userId="1f7ed425315c58e1" providerId="LiveId" clId="{50B1FA4A-F437-49FD-BA42-B0404230FF11}" dt="2023-12-14T17:59:28.868" v="1" actId="478"/>
          <ac:spMkLst>
            <pc:docMk/>
            <pc:sldMk cId="903643498" sldId="259"/>
            <ac:spMk id="4" creationId="{38B21430-8368-69F4-FCCA-D467E834641F}"/>
          </ac:spMkLst>
        </pc:spChg>
        <pc:spChg chg="add del mod">
          <ac:chgData name="IOANNA LYKOU" userId="1f7ed425315c58e1" providerId="LiveId" clId="{50B1FA4A-F437-49FD-BA42-B0404230FF11}" dt="2023-12-15T15:59:45.745" v="975" actId="21"/>
          <ac:spMkLst>
            <pc:docMk/>
            <pc:sldMk cId="903643498" sldId="259"/>
            <ac:spMk id="4" creationId="{D48ED3F1-71A4-F89F-DF9A-E9C54E576E02}"/>
          </ac:spMkLst>
        </pc:spChg>
        <pc:spChg chg="add mod">
          <ac:chgData name="IOANNA LYKOU" userId="1f7ed425315c58e1" providerId="LiveId" clId="{50B1FA4A-F437-49FD-BA42-B0404230FF11}" dt="2023-12-15T15:53:51.395" v="695" actId="1076"/>
          <ac:spMkLst>
            <pc:docMk/>
            <pc:sldMk cId="903643498" sldId="259"/>
            <ac:spMk id="5" creationId="{31FED75F-F0F6-EFC3-74ED-C01E092F4636}"/>
          </ac:spMkLst>
        </pc:spChg>
        <pc:spChg chg="add mod">
          <ac:chgData name="IOANNA LYKOU" userId="1f7ed425315c58e1" providerId="LiveId" clId="{50B1FA4A-F437-49FD-BA42-B0404230FF11}" dt="2023-12-16T12:07:18.741" v="982" actId="1076"/>
          <ac:spMkLst>
            <pc:docMk/>
            <pc:sldMk cId="903643498" sldId="259"/>
            <ac:spMk id="6" creationId="{603AEF91-C56B-CB5B-7901-D085A49DC549}"/>
          </ac:spMkLst>
        </pc:spChg>
        <pc:spChg chg="add del mod">
          <ac:chgData name="IOANNA LYKOU" userId="1f7ed425315c58e1" providerId="LiveId" clId="{50B1FA4A-F437-49FD-BA42-B0404230FF11}" dt="2023-12-16T12:07:47.084" v="985"/>
          <ac:spMkLst>
            <pc:docMk/>
            <pc:sldMk cId="903643498" sldId="259"/>
            <ac:spMk id="7" creationId="{222D5820-B401-335F-DC6D-0D46078402D6}"/>
          </ac:spMkLst>
        </pc:spChg>
        <pc:spChg chg="add mod">
          <ac:chgData name="IOANNA LYKOU" userId="1f7ed425315c58e1" providerId="LiveId" clId="{50B1FA4A-F437-49FD-BA42-B0404230FF11}" dt="2023-12-16T12:08:09.600" v="988" actId="1076"/>
          <ac:spMkLst>
            <pc:docMk/>
            <pc:sldMk cId="903643498" sldId="259"/>
            <ac:spMk id="8" creationId="{22824A53-457F-9494-6387-15058D058B08}"/>
          </ac:spMkLst>
        </pc:spChg>
        <pc:spChg chg="add mod">
          <ac:chgData name="IOANNA LYKOU" userId="1f7ed425315c58e1" providerId="LiveId" clId="{50B1FA4A-F437-49FD-BA42-B0404230FF11}" dt="2023-12-16T12:08:49.900" v="991" actId="1076"/>
          <ac:spMkLst>
            <pc:docMk/>
            <pc:sldMk cId="903643498" sldId="259"/>
            <ac:spMk id="9" creationId="{9784B2C6-AF88-7AD9-2650-FABE816B108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71886B4-7369-D98F-A6FD-D9023B6FE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04B815A1-5181-1692-5D09-8345756BD3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291EF48-4D3F-A176-A00D-0D5929A43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B74FD9A-2FCF-D4D1-3415-F6B22EB4D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4C19871-72CA-2D2B-FE14-7C689924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46468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5E904E-2BC6-FD3E-3666-C315BE4A0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405EAD50-301F-4D17-1A88-5724C35F6B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D0D74F6-317F-5064-394C-8661344C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D815664-9C17-BDD1-8EAD-DB915CBA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1EBB624-C503-0616-9C5D-84990A3E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89146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34628491-CF9D-F7B2-976C-2EE161D304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5BEE4F56-02F3-11EA-B4A8-E058A8AA0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E2EC7CB-9F10-9BB6-243D-9C5F6F3B1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00EF8021-2DF2-6655-F4DF-6980C3FD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0CDDAFB-01B5-3049-2CA5-20E10E734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14748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8F1E35A-3981-7F69-0CF1-C4C90D8AF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2B20D70-7DEE-ABF4-3B7B-3F34B0158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E926BD5-B2C5-1E04-5713-DBA27F7C8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965B53A-38AF-40C7-CEEF-46885BBED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FC0DD84-6B44-FE77-A3AC-409EA1D4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9181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03A5F0-5412-23AC-F066-A5D8E2096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741ABEC-F3F0-81BD-55B8-F6FF37C5F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14A54B4-91CF-2E1D-EE4A-7EF9E9558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EA03CB6-DAAB-B182-85E1-83D0E05A4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818E08D-3AB1-A14A-1388-A082DEB9A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8154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5EB53F0-612F-4BFC-EA8D-1840D893C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54746AE-D7E0-CA12-C99E-BCA1160151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B49F765-40D2-FA7C-F50C-BFE8FFF28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CA9271DA-67E1-B9F8-F5A0-EDD6E5EE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C99DDD7-19C3-C342-9F39-287CB9CBA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4880D03A-968B-A3FE-52FC-2C1586D10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00578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685739A-6C75-02B4-F802-D0EBA0AE4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5DC03BC-1F1C-8A83-DC5A-5720DB07A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11E71299-EB00-0A3E-A270-7BF2ED8DF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006D8D63-DB9C-9857-3925-23EC8CFEEC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2EF93EB1-AA8B-930F-88FD-FC7121DB72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787A2494-41B9-F84A-D797-9AAD7EB05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756D2D94-DAC8-36A4-39DD-BBAEF6207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63064FF0-9B02-9419-14ED-83760297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52418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40E18E5-2094-5B3C-1FAB-0D15FC3D6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49D78DB8-C444-E344-FC75-B8692601C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4DB76897-D38E-88C3-14E8-F09342AB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19BC8A81-70C1-E57D-8710-D0F9F96D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3313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85A52B04-C030-8BA6-E5CC-9F7535111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1F95480D-D153-E8E1-637C-6440827EA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C2A0B26-8133-79C5-CCAC-A6E023A9F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47045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DC89405-859D-AE00-D611-B498F4968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3D1ACFD-B523-8A11-F28D-AF7767D9F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11B5A5F-512F-6F93-98E0-80736FC90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4136C621-B53A-70D4-5254-5C6B46EDC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8840E08E-D000-2001-7DD7-CD7D726FA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8BFEF02-5229-FB31-7A6E-225DBC06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5227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56C53E0-9884-1E25-1BB1-EA442139F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7F7D8181-EACC-93BC-3E06-C16FD4CBEA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E4721E23-7927-3C97-9882-A65CF8273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7E637F10-069E-E70F-5D6F-80F5C9830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3D2C8A47-8AC4-A4A9-8652-E5BD3B645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EF99E3E7-0384-B71B-2E8D-87FCE8EAE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8980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689B1462-5A29-BC18-AEA4-62DC53C54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F639FA6-7DBA-62C8-CE9E-6A4D1D253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EC08E98-4F6D-9BFC-F10C-51A57C395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26449-524F-48D4-964F-960EE42BB614}" type="datetimeFigureOut">
              <a:rPr lang="el-GR" smtClean="0"/>
              <a:t>15/12/2023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1A38934B-2F55-9F00-171C-443FE2B3B5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54D5D4A-BD43-5C20-C67C-3CBC8396F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15BD6-A929-4C01-8533-A6C514BC890B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9203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DB487F-9910-8BE3-97B5-625BF5FD2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723" y="79828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l-GR" dirty="0"/>
              <a:t>Ομαδική Εργασία</a:t>
            </a:r>
            <a:br>
              <a:rPr lang="el-GR" sz="4000" dirty="0"/>
            </a:br>
            <a:r>
              <a:rPr lang="el-GR" sz="4000" dirty="0"/>
              <a:t>Αγγελική Λύκου(1112201600118)</a:t>
            </a:r>
            <a:br>
              <a:rPr lang="el-GR" sz="4000" dirty="0"/>
            </a:br>
            <a:r>
              <a:rPr lang="el-GR" sz="4000" dirty="0"/>
              <a:t>Αλίκη Φωτεινού(1112201600239)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901974B4-E6C3-C878-0867-7736F206CA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4041" y="3116846"/>
            <a:ext cx="9144000" cy="1655762"/>
          </a:xfrm>
        </p:spPr>
        <p:txBody>
          <a:bodyPr>
            <a:noAutofit/>
          </a:bodyPr>
          <a:lstStyle/>
          <a:p>
            <a:r>
              <a:rPr lang="el-GR" sz="6000" dirty="0">
                <a:solidFill>
                  <a:srgbClr val="0070C0"/>
                </a:solidFill>
              </a:rPr>
              <a:t>ΠΑΡΑΠΛΕΥΡΕΣ ΑΠΩΛΕΙΕΣ ΛΟΓΩ ΑΛΙΕΙΑΣ ΤΟΝΟΥ</a:t>
            </a:r>
          </a:p>
        </p:txBody>
      </p:sp>
    </p:spTree>
    <p:extLst>
      <p:ext uri="{BB962C8B-B14F-4D97-AF65-F5344CB8AC3E}">
        <p14:creationId xmlns:p14="http://schemas.microsoft.com/office/powerpoint/2010/main" val="251107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03464A-F427-2E3B-2EAB-A3A95E4D4C15}"/>
              </a:ext>
            </a:extLst>
          </p:cNvPr>
          <p:cNvSpPr txBox="1"/>
          <p:nvPr/>
        </p:nvSpPr>
        <p:spPr>
          <a:xfrm>
            <a:off x="307909" y="233265"/>
            <a:ext cx="2476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u="sng" dirty="0">
                <a:solidFill>
                  <a:schemeClr val="accent1">
                    <a:lumMod val="75000"/>
                  </a:schemeClr>
                </a:solidFill>
              </a:rPr>
              <a:t>ΠΡΟΒΛΗΜΑ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F4D3E3-8310-5D54-9023-851AF571B254}"/>
              </a:ext>
            </a:extLst>
          </p:cNvPr>
          <p:cNvSpPr txBox="1"/>
          <p:nvPr/>
        </p:nvSpPr>
        <p:spPr>
          <a:xfrm>
            <a:off x="307909" y="961053"/>
            <a:ext cx="251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Δεδομένα προβλήματος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DF5DBB-8488-9DA4-16EE-A2E27A52F101}"/>
              </a:ext>
            </a:extLst>
          </p:cNvPr>
          <p:cNvSpPr txBox="1"/>
          <p:nvPr/>
        </p:nvSpPr>
        <p:spPr>
          <a:xfrm>
            <a:off x="307909" y="1565626"/>
            <a:ext cx="46186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Σύμφωνα με μελέτες έχει διαπιστωθεί ότι για την αλιεία 1000 τόνων τόνου σκοτώνονται 175 θαλάσσια κήτη</a:t>
            </a:r>
          </a:p>
          <a:p>
            <a:pPr algn="ctr"/>
            <a:r>
              <a:rPr lang="el-GR" dirty="0"/>
              <a:t>(φώκιες ,δελφίνια, φάλαινες )</a:t>
            </a:r>
          </a:p>
          <a:p>
            <a:pPr algn="ctr"/>
            <a:endParaRPr lang="el-GR" dirty="0"/>
          </a:p>
          <a:p>
            <a:pPr algn="ctr"/>
            <a:r>
              <a:rPr lang="el-GR" dirty="0"/>
              <a:t>Συγκεκριμένα στην Ιαπωνία το έτος 2022 η παραγωγή τόνου ήταν 102.000 τόνοι, το 2021 ήταν 149.000 τόνοι</a:t>
            </a:r>
          </a:p>
          <a:p>
            <a:pPr algn="ctr"/>
            <a:r>
              <a:rPr lang="el-GR" dirty="0"/>
              <a:t> ενώ το 2020 177.000 .</a:t>
            </a:r>
          </a:p>
          <a:p>
            <a:pPr algn="ctr"/>
            <a:endParaRPr lang="el-GR" dirty="0"/>
          </a:p>
          <a:p>
            <a:pPr algn="ctr"/>
            <a:r>
              <a:rPr lang="el-GR" dirty="0"/>
              <a:t>Παράλληλα έχουμε και το ανάλογο διάγραμμα με στοιχεία των τελευταίων ετών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C6A91D3-1DE1-86A0-6531-CA61E708D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072" y="931358"/>
            <a:ext cx="4744926" cy="499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966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3998A1-FBC8-E32D-0E46-6DE7B7B24AF5}"/>
              </a:ext>
            </a:extLst>
          </p:cNvPr>
          <p:cNvSpPr txBox="1"/>
          <p:nvPr/>
        </p:nvSpPr>
        <p:spPr>
          <a:xfrm>
            <a:off x="302078" y="485192"/>
            <a:ext cx="11889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Σύμφωνα με τα παραπάνω δεδομένα να απαντηθούν τα παρακάτω ερωτήματα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DB6DCD-FCC9-2123-12F0-9E9E3DF1D0E8}"/>
              </a:ext>
            </a:extLst>
          </p:cNvPr>
          <p:cNvSpPr txBox="1"/>
          <p:nvPr/>
        </p:nvSpPr>
        <p:spPr>
          <a:xfrm>
            <a:off x="831201" y="1609530"/>
            <a:ext cx="1052959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l-GR" sz="2800" dirty="0"/>
              <a:t>Υπολογίστε τις παράπλευρες απώλειες θαλάσσιων κητών το 2020</a:t>
            </a:r>
          </a:p>
          <a:p>
            <a:pPr marL="342900" indent="-342900">
              <a:buFont typeface="+mj-lt"/>
              <a:buAutoNum type="arabicPeriod"/>
            </a:pPr>
            <a:r>
              <a:rPr lang="el-GR" sz="2800" dirty="0"/>
              <a:t>Υπολογίστε τις παράπλευρες απώλειες θαλάσσιων κητών το 2021</a:t>
            </a:r>
          </a:p>
          <a:p>
            <a:pPr marL="342900" indent="-342900">
              <a:buFont typeface="+mj-lt"/>
              <a:buAutoNum type="arabicPeriod"/>
            </a:pPr>
            <a:r>
              <a:rPr lang="el-GR" sz="2800" dirty="0"/>
              <a:t>Υπολογίστε τις παράπλευρες απώλειες θαλάσσιων κητών το 2022</a:t>
            </a:r>
          </a:p>
          <a:p>
            <a:pPr marL="342900" indent="-342900">
              <a:buFont typeface="+mj-lt"/>
              <a:buAutoNum type="arabicPeriod"/>
            </a:pPr>
            <a:r>
              <a:rPr lang="el-GR" sz="2800" dirty="0"/>
              <a:t>Να βρεθεί η μέση τιμή των παράπλευρων απωλειών τα 3 αυτά </a:t>
            </a:r>
            <a:r>
              <a:rPr lang="el-GR" sz="2800"/>
              <a:t>έτη προσεγγιστικά </a:t>
            </a:r>
            <a:endParaRPr lang="el-GR" sz="2800" dirty="0"/>
          </a:p>
          <a:p>
            <a:pPr marL="342900" indent="-342900">
              <a:buFont typeface="+mj-lt"/>
              <a:buAutoNum type="arabicPeriod"/>
            </a:pPr>
            <a:endParaRPr lang="el-GR" dirty="0"/>
          </a:p>
          <a:p>
            <a:pPr marL="342900" indent="-342900">
              <a:buFont typeface="+mj-lt"/>
              <a:buAutoNum type="arabicPeriod"/>
            </a:pPr>
            <a:endParaRPr lang="el-GR" dirty="0"/>
          </a:p>
          <a:p>
            <a:pPr marL="342900" indent="-342900">
              <a:buFont typeface="+mj-lt"/>
              <a:buAutoNum type="arabicPeriod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0361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8909D8-86E8-725B-C51B-ED2B64F76C0B}"/>
              </a:ext>
            </a:extLst>
          </p:cNvPr>
          <p:cNvSpPr txBox="1"/>
          <p:nvPr/>
        </p:nvSpPr>
        <p:spPr>
          <a:xfrm>
            <a:off x="335902" y="298580"/>
            <a:ext cx="6714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u="sng" dirty="0"/>
              <a:t>Η ΠΕΡΙΒΑΛΛΟΝΤΙΚΗ ΣΗΜΑΣΙΑ ΤΟΥ ΠΡΟΒΛΗΜΑΤΟΣ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ED75F-F0F6-EFC3-74ED-C01E092F4636}"/>
              </a:ext>
            </a:extLst>
          </p:cNvPr>
          <p:cNvSpPr txBox="1"/>
          <p:nvPr/>
        </p:nvSpPr>
        <p:spPr>
          <a:xfrm>
            <a:off x="457199" y="886408"/>
            <a:ext cx="82016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Το συγκεκριμένο μαθηματικό πρόβλημα έχει περιβαλλοντικής φύσης χαρακτήρα διότι παρότι αναφερόμαστε </a:t>
            </a:r>
          </a:p>
          <a:p>
            <a:r>
              <a:rPr lang="el-GR" sz="2400" dirty="0"/>
              <a:t>σε στοιχεία που αφορούν την Ιαπωνία είναι ένα παγκόσμιο φαινόμενο το οποίο μας δείχνει ότι τείνουν </a:t>
            </a:r>
          </a:p>
          <a:p>
            <a:r>
              <a:rPr lang="el-GR" sz="2400" dirty="0"/>
              <a:t>να εξαφανιστούν ορισμένα θαλάσσια είδη διαταράσσοντας ολόκληρη τη θαλάσσια ζωική αλυσίδα .</a:t>
            </a:r>
          </a:p>
          <a:p>
            <a:r>
              <a:rPr lang="el-GR" sz="2400" dirty="0"/>
              <a:t>Είναι ένα κοινώς αποδεκτό περιβαλλοντικό πρόβλημα με μόνες αντικρουόμενες απόψεις να προέρχονται </a:t>
            </a:r>
          </a:p>
          <a:p>
            <a:r>
              <a:rPr lang="el-GR" sz="2400" dirty="0"/>
              <a:t>από άτομα και οργανισμούς που έχουν κέρδος από την αλιεία τόνου.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CEF75F-2E10-DE71-74A7-F42E198A37BA}"/>
              </a:ext>
            </a:extLst>
          </p:cNvPr>
          <p:cNvSpPr txBox="1"/>
          <p:nvPr/>
        </p:nvSpPr>
        <p:spPr>
          <a:xfrm>
            <a:off x="158620" y="4870580"/>
            <a:ext cx="2227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u="sng" dirty="0">
                <a:solidFill>
                  <a:srgbClr val="C00000"/>
                </a:solidFill>
              </a:rPr>
              <a:t>ΒΙΒΛΙΟΓΡΑΦΙΑ/</a:t>
            </a:r>
            <a:r>
              <a:rPr lang="en-US" b="1" u="sng" dirty="0">
                <a:solidFill>
                  <a:srgbClr val="C00000"/>
                </a:solidFill>
              </a:rPr>
              <a:t>LINKS</a:t>
            </a:r>
            <a:endParaRPr lang="el-GR" b="1" u="sng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47D69B-C7A3-BBBF-894D-C6426BF5D7C3}"/>
              </a:ext>
            </a:extLst>
          </p:cNvPr>
          <p:cNvSpPr txBox="1"/>
          <p:nvPr/>
        </p:nvSpPr>
        <p:spPr>
          <a:xfrm>
            <a:off x="242596" y="5253766"/>
            <a:ext cx="3006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1) https://www.seaspiracy.org</a:t>
            </a:r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AEF91-C56B-CB5B-7901-D085A49DC549}"/>
              </a:ext>
            </a:extLst>
          </p:cNvPr>
          <p:cNvSpPr txBox="1"/>
          <p:nvPr/>
        </p:nvSpPr>
        <p:spPr>
          <a:xfrm>
            <a:off x="242596" y="5602260"/>
            <a:ext cx="8451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2) https://www.wired.com/story/dolphins-are-still-accidental-casualties-of-tuna-fishing/</a:t>
            </a:r>
            <a:endParaRPr lang="el-G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824A53-457F-9494-6387-15058D058B08}"/>
              </a:ext>
            </a:extLst>
          </p:cNvPr>
          <p:cNvSpPr txBox="1"/>
          <p:nvPr/>
        </p:nvSpPr>
        <p:spPr>
          <a:xfrm>
            <a:off x="242596" y="5950754"/>
            <a:ext cx="757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3) https://www.statista.com/statistics/762351/japan-tuna-production-volume/</a:t>
            </a:r>
            <a:endParaRPr lang="el-G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84B2C6-AF88-7AD9-2650-FABE816B108A}"/>
              </a:ext>
            </a:extLst>
          </p:cNvPr>
          <p:cNvSpPr txBox="1"/>
          <p:nvPr/>
        </p:nvSpPr>
        <p:spPr>
          <a:xfrm>
            <a:off x="242596" y="6320086"/>
            <a:ext cx="985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4) https://hakaimagazine.com/videos-visuals/in-graphic-detail-solving-tunas-dolphin-bycatch-problem/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03643498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</TotalTime>
  <Words>249</Words>
  <Application>Microsoft Office PowerPoint</Application>
  <PresentationFormat>Ευρεία οθόνη</PresentationFormat>
  <Paragraphs>28</Paragraphs>
  <Slides>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Θέμα του Office</vt:lpstr>
      <vt:lpstr>Ομαδική Εργασία Αγγελική Λύκου(1112201600118) Αλίκη Φωτεινού(1112201600239)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Ομαδική Εργασία Αλίκη Φωτεινού Αγγελική Λύκου</dc:title>
  <dc:creator>IOANNA LYKOU</dc:creator>
  <cp:lastModifiedBy>IOANNA LYKOU</cp:lastModifiedBy>
  <cp:revision>1</cp:revision>
  <dcterms:created xsi:type="dcterms:W3CDTF">2023-12-14T17:32:09Z</dcterms:created>
  <dcterms:modified xsi:type="dcterms:W3CDTF">2023-12-16T12:10:12Z</dcterms:modified>
</cp:coreProperties>
</file>